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1" r:id="rId13"/>
    <p:sldId id="267" r:id="rId14"/>
    <p:sldId id="269" r:id="rId15"/>
    <p:sldId id="270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3291B-6440-4062-BFFA-A14183FDF7A6}" type="datetimeFigureOut">
              <a:rPr lang="ru-RU" smtClean="0"/>
              <a:t>20.01.2026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289A-E98E-475B-9AE8-390A2EE565D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3291B-6440-4062-BFFA-A14183FDF7A6}" type="datetimeFigureOut">
              <a:rPr lang="ru-RU" smtClean="0"/>
              <a:t>20.01.2026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289A-E98E-475B-9AE8-390A2EE565DC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3291B-6440-4062-BFFA-A14183FDF7A6}" type="datetimeFigureOut">
              <a:rPr lang="ru-RU" smtClean="0"/>
              <a:t>20.01.2026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289A-E98E-475B-9AE8-390A2EE565D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3291B-6440-4062-BFFA-A14183FDF7A6}" type="datetimeFigureOut">
              <a:rPr lang="ru-RU" smtClean="0"/>
              <a:t>20.01.2026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289A-E98E-475B-9AE8-390A2EE565DC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3291B-6440-4062-BFFA-A14183FDF7A6}" type="datetimeFigureOut">
              <a:rPr lang="ru-RU" smtClean="0"/>
              <a:t>20.01.2026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289A-E98E-475B-9AE8-390A2EE565D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3291B-6440-4062-BFFA-A14183FDF7A6}" type="datetimeFigureOut">
              <a:rPr lang="ru-RU" smtClean="0"/>
              <a:t>20.01.2026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289A-E98E-475B-9AE8-390A2EE565D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3291B-6440-4062-BFFA-A14183FDF7A6}" type="datetimeFigureOut">
              <a:rPr lang="ru-RU" smtClean="0"/>
              <a:t>20.01.2026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289A-E98E-475B-9AE8-390A2EE565D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3291B-6440-4062-BFFA-A14183FDF7A6}" type="datetimeFigureOut">
              <a:rPr lang="ru-RU" smtClean="0"/>
              <a:t>20.01.2026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289A-E98E-475B-9AE8-390A2EE565DC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3291B-6440-4062-BFFA-A14183FDF7A6}" type="datetimeFigureOut">
              <a:rPr lang="ru-RU" smtClean="0"/>
              <a:t>20.01.2026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289A-E98E-475B-9AE8-390A2EE565DC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3291B-6440-4062-BFFA-A14183FDF7A6}" type="datetimeFigureOut">
              <a:rPr lang="ru-RU" smtClean="0"/>
              <a:t>20.01.2026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289A-E98E-475B-9AE8-390A2EE565D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3291B-6440-4062-BFFA-A14183FDF7A6}" type="datetimeFigureOut">
              <a:rPr lang="ru-RU" smtClean="0"/>
              <a:t>20.01.2026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289A-E98E-475B-9AE8-390A2EE565DC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FA3291B-6440-4062-BFFA-A14183FDF7A6}" type="datetimeFigureOut">
              <a:rPr lang="ru-RU" smtClean="0"/>
              <a:t>20.01.2026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5FAD289A-E98E-475B-9AE8-390A2EE565DC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f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476672"/>
            <a:ext cx="7486600" cy="432048"/>
          </a:xfrm>
        </p:spPr>
        <p:txBody>
          <a:bodyPr>
            <a:normAutofit fontScale="90000"/>
          </a:bodyPr>
          <a:lstStyle/>
          <a:p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</a:t>
            </a:r>
            <a:b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Детский сад № 254 </a:t>
            </a:r>
            <a:r>
              <a:rPr lang="ru-RU" sz="1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Тракторозаводского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города Волгограда»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1916832"/>
            <a:ext cx="6552728" cy="3456383"/>
          </a:xfrm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духовно- нравственных качеств у детей </a:t>
            </a:r>
          </a:p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2-3 лет через интеграцию образовательных областей.</a:t>
            </a:r>
          </a:p>
          <a:p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 воспитатель первой категории</a:t>
            </a:r>
          </a:p>
          <a:p>
            <a:pPr algn="r"/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Голова Юлия Николаевна.</a:t>
            </a:r>
          </a:p>
          <a:p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2169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3212976"/>
            <a:ext cx="2996952" cy="29969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1389956" y="1772816"/>
            <a:ext cx="6768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Духовно-нравственное развитие ребёнка –</a:t>
            </a:r>
          </a:p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фундамент его гармоничной личности.</a:t>
            </a:r>
          </a:p>
        </p:txBody>
      </p:sp>
    </p:spTree>
    <p:extLst>
      <p:ext uri="{BB962C8B-B14F-4D97-AF65-F5344CB8AC3E}">
        <p14:creationId xmlns:p14="http://schemas.microsoft.com/office/powerpoint/2010/main" val="227829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59630" y="1732746"/>
            <a:ext cx="3960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ТЕМЫ</a:t>
            </a:r>
          </a:p>
        </p:txBody>
      </p:sp>
      <p:cxnSp>
        <p:nvCxnSpPr>
          <p:cNvPr id="11" name="Прямая со стрелкой 10"/>
          <p:cNvCxnSpPr>
            <a:cxnSpLocks/>
          </p:cNvCxnSpPr>
          <p:nvPr/>
        </p:nvCxnSpPr>
        <p:spPr>
          <a:xfrm>
            <a:off x="5644818" y="2334681"/>
            <a:ext cx="943406" cy="123833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>
            <a:off x="2771800" y="2348880"/>
            <a:ext cx="864096" cy="122413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827584" y="3789040"/>
            <a:ext cx="37804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Благоприятность возраста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04048" y="3789040"/>
            <a:ext cx="3672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Целостный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подход к воспитанию</a:t>
            </a:r>
          </a:p>
        </p:txBody>
      </p:sp>
    </p:spTree>
    <p:extLst>
      <p:ext uri="{BB962C8B-B14F-4D97-AF65-F5344CB8AC3E}">
        <p14:creationId xmlns:p14="http://schemas.microsoft.com/office/powerpoint/2010/main" val="2484318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1740236"/>
            <a:ext cx="532859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Доброжелательность к сверстникам и взрослым;</a:t>
            </a:r>
            <a:endParaRPr lang="ru-RU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58420F-8B2B-41A2-B68A-094119CEB027}"/>
              </a:ext>
            </a:extLst>
          </p:cNvPr>
          <p:cNvSpPr txBox="1"/>
          <p:nvPr/>
        </p:nvSpPr>
        <p:spPr>
          <a:xfrm>
            <a:off x="2411760" y="932814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Духовно – нравственные качества в раннем возрасте проявляются как: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341666-A04B-4200-85CD-9D42AF343C52}"/>
              </a:ext>
            </a:extLst>
          </p:cNvPr>
          <p:cNvSpPr txBox="1"/>
          <p:nvPr/>
        </p:nvSpPr>
        <p:spPr>
          <a:xfrm>
            <a:off x="2555776" y="3808605"/>
            <a:ext cx="55446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Начальные формы ответственности ( убрать игрушки, выполнить просьбу взрослого);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60179B-E25C-4C7A-B8C9-FC3FBD03B01A}"/>
              </a:ext>
            </a:extLst>
          </p:cNvPr>
          <p:cNvSpPr txBox="1"/>
          <p:nvPr/>
        </p:nvSpPr>
        <p:spPr>
          <a:xfrm>
            <a:off x="2123728" y="3399432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Бережное отношение к природе и вещам;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1A96D7-4F21-44A1-8771-C8411643EABF}"/>
              </a:ext>
            </a:extLst>
          </p:cNvPr>
          <p:cNvSpPr txBox="1"/>
          <p:nvPr/>
        </p:nvSpPr>
        <p:spPr>
          <a:xfrm>
            <a:off x="1690667" y="2925772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Уважение к близким;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C6AF1B-6985-4112-877E-EBF34D7B2723}"/>
              </a:ext>
            </a:extLst>
          </p:cNvPr>
          <p:cNvSpPr txBox="1"/>
          <p:nvPr/>
        </p:nvSpPr>
        <p:spPr>
          <a:xfrm>
            <a:off x="1223628" y="2452113"/>
            <a:ext cx="66967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Элементарная эмпатия ( сочувствие , желание помочь);</a:t>
            </a:r>
          </a:p>
        </p:txBody>
      </p:sp>
    </p:spTree>
    <p:extLst>
      <p:ext uri="{BB962C8B-B14F-4D97-AF65-F5344CB8AC3E}">
        <p14:creationId xmlns:p14="http://schemas.microsoft.com/office/powerpoint/2010/main" val="590995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8" grpId="0"/>
      <p:bldP spid="10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51620" y="1052736"/>
            <a:ext cx="6840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Механизмы интеграции </a:t>
            </a:r>
          </a:p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духовно-нравственном воспитании </a:t>
            </a:r>
            <a:b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младшего дошкольника.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140968"/>
            <a:ext cx="3450997" cy="27809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A6ECDD1-C2E2-4291-95D2-949CC5573878}"/>
              </a:ext>
            </a:extLst>
          </p:cNvPr>
          <p:cNvSpPr txBox="1"/>
          <p:nvPr/>
        </p:nvSpPr>
        <p:spPr>
          <a:xfrm>
            <a:off x="1835696" y="2480707"/>
            <a:ext cx="58326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 – коммуникативное + речевое развитие.</a:t>
            </a:r>
          </a:p>
        </p:txBody>
      </p:sp>
    </p:spTree>
    <p:extLst>
      <p:ext uri="{BB962C8B-B14F-4D97-AF65-F5344CB8AC3E}">
        <p14:creationId xmlns:p14="http://schemas.microsoft.com/office/powerpoint/2010/main" val="2998443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16935" y="4018844"/>
            <a:ext cx="3051897" cy="23042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980728"/>
            <a:ext cx="3635895" cy="2448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261457" y="983491"/>
            <a:ext cx="3323861" cy="24427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15811" y="4126856"/>
            <a:ext cx="2952337" cy="20882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93338" y="4041712"/>
            <a:ext cx="2956299" cy="22545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49837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4128" y="1272136"/>
            <a:ext cx="2743056" cy="21602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31049" y="1353526"/>
            <a:ext cx="2743057" cy="19974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52628" y="1420037"/>
            <a:ext cx="2663278" cy="19442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43020" y="4174746"/>
            <a:ext cx="2790723" cy="22134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91558" y="4139874"/>
            <a:ext cx="2790724" cy="22682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3538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7924" y="1196752"/>
            <a:ext cx="360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87624" y="1988840"/>
            <a:ext cx="540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Обогащение словаря </a:t>
            </a:r>
          </a:p>
          <a:p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навыков диалога и выражение сочувствия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3210491"/>
            <a:ext cx="3247613" cy="3215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112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628800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Познавательное + социально-коммуникативное развитие.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2348880"/>
            <a:ext cx="3778746" cy="3778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204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1298" y="975514"/>
            <a:ext cx="2591272" cy="20256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64065" y="784562"/>
            <a:ext cx="2492175" cy="23646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3028085" y="876973"/>
            <a:ext cx="2511766" cy="21602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16682" y="3860182"/>
            <a:ext cx="2789158" cy="22148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-140874" y="3965410"/>
            <a:ext cx="2810424" cy="20256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261271" y="3763981"/>
            <a:ext cx="2886014" cy="23529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32925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8864" y="1069571"/>
            <a:ext cx="3634069" cy="31683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41531" y="1131277"/>
            <a:ext cx="3613465" cy="30243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111"/>
          <a:stretch/>
        </p:blipFill>
        <p:spPr>
          <a:xfrm rot="4464189">
            <a:off x="2959255" y="3448271"/>
            <a:ext cx="3116715" cy="32652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35573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99"/>
          <a:stretch/>
        </p:blipFill>
        <p:spPr>
          <a:xfrm>
            <a:off x="2483768" y="2564904"/>
            <a:ext cx="4248472" cy="39947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3420633" y="1124744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Традиции семьи.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48435">
            <a:off x="68387" y="1312199"/>
            <a:ext cx="2855613" cy="4233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77623">
            <a:off x="6063709" y="1481378"/>
            <a:ext cx="2786710" cy="41063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09311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27584" y="148478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99592" y="2060848"/>
            <a:ext cx="5256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Осознание взаимосвязи человека и природы.</a:t>
            </a:r>
          </a:p>
          <a:p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ответственности за свои действия.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400806"/>
            <a:ext cx="4392488" cy="2926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755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3548" y="1556792"/>
            <a:ext cx="8136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Художественно-эстетическое развитие +речевое развитие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2420888"/>
            <a:ext cx="4297660" cy="3287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868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124" y="870738"/>
            <a:ext cx="2933678" cy="22002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881" y="479687"/>
            <a:ext cx="2664296" cy="29493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59" b="21270"/>
          <a:stretch/>
        </p:blipFill>
        <p:spPr>
          <a:xfrm>
            <a:off x="289475" y="3626373"/>
            <a:ext cx="4067554" cy="29590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8" b="10336"/>
          <a:stretch/>
        </p:blipFill>
        <p:spPr>
          <a:xfrm rot="10800000">
            <a:off x="4644007" y="3626373"/>
            <a:ext cx="4145543" cy="29590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87271" y="676584"/>
            <a:ext cx="2949316" cy="25555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60044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1556792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2060848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Эмоциональное восприятие добра через искусство.</a:t>
            </a:r>
          </a:p>
          <a:p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Выражение нравственных переживаний в творчестве.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3212976"/>
            <a:ext cx="3580541" cy="2617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95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99592" y="1916832"/>
            <a:ext cx="8244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+ социально – коммуникативное развитие.   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2996952"/>
            <a:ext cx="4162635" cy="3100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186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75" y="620688"/>
            <a:ext cx="2849858" cy="2448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9" y="653983"/>
            <a:ext cx="3024336" cy="24149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72200" y="653983"/>
            <a:ext cx="2592288" cy="24149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7584" y="3573016"/>
            <a:ext cx="3384376" cy="2664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88023" y="3717034"/>
            <a:ext cx="3384376" cy="2376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44217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8293" y="1391811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1560" y="1844824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Освоение норм поведения в группе.</a:t>
            </a:r>
          </a:p>
          <a:p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навыков сотрудничества.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3212976"/>
            <a:ext cx="4067944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711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3808" y="1489096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Практические рекомендации.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2505416"/>
            <a:ext cx="4568167" cy="2678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446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68207" y="940414"/>
            <a:ext cx="3096344" cy="24568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15815" y="982922"/>
            <a:ext cx="3096345" cy="2376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61474" y="825948"/>
            <a:ext cx="3096346" cy="26189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32527" y="3860161"/>
            <a:ext cx="2880320" cy="27380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861048"/>
            <a:ext cx="3384376" cy="28083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46688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43608" y="1268760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Предметно - развивающая среда и взаимодействие с родителями.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568691"/>
            <a:ext cx="6192688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645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66437">
            <a:off x="903125" y="3648603"/>
            <a:ext cx="3635896" cy="27269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84" y="332656"/>
            <a:ext cx="4253379" cy="29246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64" t="11393"/>
          <a:stretch/>
        </p:blipFill>
        <p:spPr>
          <a:xfrm rot="5400000">
            <a:off x="5557968" y="570824"/>
            <a:ext cx="2420552" cy="2520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25138" y="3823934"/>
            <a:ext cx="3022116" cy="2376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5488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3808" y="1196752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7544" y="1681062"/>
            <a:ext cx="7704856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Интеграция образовательных областей- это эффективный механизм духовно-нравственного развития детей 2-3 лет. </a:t>
            </a:r>
          </a:p>
          <a:p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Она позволяет: обеспечить целостность воспитательного процесса;</a:t>
            </a:r>
          </a:p>
          <a:p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задействовать разные каналы восприятия ребенка;</a:t>
            </a:r>
          </a:p>
          <a:p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сделать нравственные ценности доступными через игру</a:t>
            </a:r>
          </a:p>
          <a:p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и творчество.									</a:t>
            </a:r>
          </a:p>
          <a:p>
            <a:r>
              <a:rPr lang="ru-RU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условия успеха.</a:t>
            </a:r>
          </a:p>
          <a:p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системность работы;</a:t>
            </a:r>
          </a:p>
          <a:p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партнерство педагогов и семьи;</a:t>
            </a:r>
          </a:p>
          <a:p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 возрастных особенностей (наглядность, </a:t>
            </a:r>
          </a:p>
          <a:p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эмоциональность, повторяемость)									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																																																																																																																					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ханизм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нка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4" t="3652" r="-1"/>
          <a:stretch/>
        </p:blipFill>
        <p:spPr>
          <a:xfrm>
            <a:off x="5292080" y="4005064"/>
            <a:ext cx="3585593" cy="2140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037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2780928"/>
            <a:ext cx="691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СПАСИБО ЗА ВНИМАНИЕ !</a:t>
            </a:r>
          </a:p>
        </p:txBody>
      </p:sp>
    </p:spTree>
    <p:extLst>
      <p:ext uri="{BB962C8B-B14F-4D97-AF65-F5344CB8AC3E}">
        <p14:creationId xmlns:p14="http://schemas.microsoft.com/office/powerpoint/2010/main" val="38333619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266</TotalTime>
  <Words>409</Words>
  <Application>Microsoft Office PowerPoint</Application>
  <PresentationFormat>Экран (4:3)</PresentationFormat>
  <Paragraphs>59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9" baseType="lpstr">
      <vt:lpstr>Candara</vt:lpstr>
      <vt:lpstr>Symbol</vt:lpstr>
      <vt:lpstr>Times New Roman</vt:lpstr>
      <vt:lpstr>Волна</vt:lpstr>
      <vt:lpstr>Муниципальное дошкольное образовательное учреждение « Детский сад № 254 Тракторозаводского района города Волгограда»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дошкольное образовательное учреждение « Детский сад № 254 Тракторозаводского района города Волгограда»</dc:title>
  <dc:creator>Пользователь Windows</dc:creator>
  <cp:lastModifiedBy>254</cp:lastModifiedBy>
  <cp:revision>28</cp:revision>
  <dcterms:created xsi:type="dcterms:W3CDTF">2026-01-13T17:03:00Z</dcterms:created>
  <dcterms:modified xsi:type="dcterms:W3CDTF">2026-01-20T08:10:53Z</dcterms:modified>
</cp:coreProperties>
</file>